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微信图片_202008091555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0"/>
            <a:ext cx="9296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xbany</cp:lastModifiedBy>
  <cp:revision>1</cp:revision>
  <dcterms:created xsi:type="dcterms:W3CDTF">2006-08-16T00:00:00Z</dcterms:created>
  <dcterms:modified xsi:type="dcterms:W3CDTF">2020-08-09T07:55:39Z</dcterms:modified>
</cp:coreProperties>
</file>